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33" autoAdjust="0"/>
    <p:restoredTop sz="94660"/>
  </p:normalViewPr>
  <p:slideViewPr>
    <p:cSldViewPr>
      <p:cViewPr varScale="1">
        <p:scale>
          <a:sx n="42" d="100"/>
          <a:sy n="42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A0F0AA-489C-404A-9675-757F93A503CE}" type="datetimeFigureOut">
              <a:rPr lang="en-CA" smtClean="0"/>
              <a:pPr/>
              <a:t>05/07/2016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9B94D3F-A37D-455E-84E7-524F4D66C7D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 smtClean="0"/>
              <a:t>Travailler</a:t>
            </a:r>
            <a:r>
              <a:rPr lang="en-CA" dirty="0" smtClean="0"/>
              <a:t> avec des </a:t>
            </a:r>
            <a:r>
              <a:rPr lang="en-CA" dirty="0" err="1" smtClean="0"/>
              <a:t>interprètes</a:t>
            </a:r>
            <a:r>
              <a:rPr lang="en-CA" dirty="0" smtClean="0"/>
              <a:t> </a:t>
            </a:r>
            <a:br>
              <a:rPr lang="en-CA" dirty="0" smtClean="0"/>
            </a:br>
            <a:r>
              <a:rPr lang="fr-CA" dirty="0" smtClean="0"/>
              <a:t>à la cour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Shannon KC Prithipaul</a:t>
            </a:r>
          </a:p>
          <a:p>
            <a:r>
              <a:rPr lang="en-CA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Gunn Law Group</a:t>
            </a:r>
          </a:p>
          <a:p>
            <a:r>
              <a:rPr lang="en-CA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Juin</a:t>
            </a:r>
            <a:r>
              <a:rPr lang="en-CA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2016</a:t>
            </a:r>
            <a:endParaRPr lang="en-CA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4400" u="sng" dirty="0" smtClean="0"/>
              <a:t>Mettez-vous à sa place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Souvent les interprètes :</a:t>
            </a:r>
            <a:endParaRPr lang="en-CA" sz="3200" dirty="0" smtClean="0"/>
          </a:p>
          <a:p>
            <a:pPr lvl="1"/>
            <a:r>
              <a:rPr lang="fr-CA" sz="3200" dirty="0" smtClean="0"/>
              <a:t>Arrivent sans savoir de quoi le client est accusé</a:t>
            </a:r>
            <a:endParaRPr lang="en-CA" sz="3200" dirty="0" smtClean="0"/>
          </a:p>
          <a:p>
            <a:pPr lvl="1"/>
            <a:r>
              <a:rPr lang="fr-CA" sz="3200" dirty="0" smtClean="0"/>
              <a:t>Sont intimidés par le processus</a:t>
            </a:r>
            <a:endParaRPr lang="en-CA" sz="3200" dirty="0" smtClean="0"/>
          </a:p>
          <a:p>
            <a:pPr lvl="1"/>
            <a:r>
              <a:rPr lang="fr-CA" sz="3200" dirty="0" smtClean="0"/>
              <a:t>Sont incertains à propos de comment et quand ils devraient intervenir pour faire de l’interprétation</a:t>
            </a:r>
            <a:endParaRPr lang="en-CA" sz="3200" dirty="0"/>
          </a:p>
        </p:txBody>
      </p:sp>
      <p:pic>
        <p:nvPicPr>
          <p:cNvPr id="1030" name="Picture 6" descr="C:\Users\sprithipaul\AppData\Local\Microsoft\Windows\INetCache\IE\N7PD8NVO\question_fac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914400"/>
            <a:ext cx="1362075" cy="1905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prithipaul\AppData\Local\Microsoft\Windows\INetCache\IE\QC0C9V0J\People_together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953000"/>
            <a:ext cx="2707512" cy="177045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u="sng" dirty="0" smtClean="0"/>
              <a:t>Qu’est-ce que le juge peut faire?</a:t>
            </a:r>
            <a:endParaRPr lang="en-C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49424"/>
            <a:ext cx="8610600" cy="4325112"/>
          </a:xfrm>
        </p:spPr>
        <p:txBody>
          <a:bodyPr>
            <a:normAutofit/>
          </a:bodyPr>
          <a:lstStyle/>
          <a:p>
            <a:r>
              <a:rPr lang="fr-CA" dirty="0" smtClean="0"/>
              <a:t>Accueillez l’interprète chaleureusement; souriez!</a:t>
            </a:r>
            <a:endParaRPr lang="en-CA" dirty="0" smtClean="0"/>
          </a:p>
          <a:p>
            <a:r>
              <a:rPr lang="fr-CA" dirty="0" smtClean="0"/>
              <a:t>Invitez l’interprète d’avancer à côté de l’accusé</a:t>
            </a:r>
            <a:endParaRPr lang="en-CA" dirty="0" smtClean="0"/>
          </a:p>
          <a:p>
            <a:r>
              <a:rPr lang="fr-CA" dirty="0" smtClean="0"/>
              <a:t>Vérifiez que l’accusé et l’interprète se comprennent</a:t>
            </a:r>
            <a:endParaRPr lang="en-CA" dirty="0" smtClean="0"/>
          </a:p>
          <a:p>
            <a:r>
              <a:rPr lang="fr-CA" dirty="0" smtClean="0"/>
              <a:t>Maintenez de contacte visuel avec l’interprète</a:t>
            </a:r>
            <a:endParaRPr lang="en-CA" dirty="0" smtClean="0"/>
          </a:p>
          <a:p>
            <a:r>
              <a:rPr lang="fr-CA" dirty="0" smtClean="0"/>
              <a:t>Interrompez les avocats</a:t>
            </a:r>
            <a:endParaRPr lang="en-CA" dirty="0" smtClean="0"/>
          </a:p>
          <a:p>
            <a:r>
              <a:rPr lang="fr-CA" dirty="0" smtClean="0"/>
              <a:t>Si l’interprète ne fait rien, rappelez-le qu’il faut interpréter</a:t>
            </a:r>
            <a:endParaRPr lang="en-CA" dirty="0" smtClean="0"/>
          </a:p>
          <a:p>
            <a:r>
              <a:rPr lang="fr-CA" dirty="0" smtClean="0"/>
              <a:t>Remerciez-le à la fin de la cause</a:t>
            </a:r>
            <a:endParaRPr lang="en-CA" dirty="0" smtClean="0"/>
          </a:p>
          <a:p>
            <a:pPr lvl="1">
              <a:buFont typeface="Courier New" pitchFamily="49" charset="0"/>
              <a:buChar char="o"/>
            </a:pPr>
            <a:endParaRPr lang="en-CA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sprithipaul\AppData\Local\Microsoft\Windows\INetCache\IE\N7PD8NVO\3575000735_6ba08467d9_z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9221" y="3200400"/>
            <a:ext cx="2711668" cy="18430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610600" cy="1066800"/>
          </a:xfrm>
        </p:spPr>
        <p:txBody>
          <a:bodyPr>
            <a:normAutofit fontScale="90000"/>
          </a:bodyPr>
          <a:lstStyle/>
          <a:p>
            <a:r>
              <a:rPr lang="fr-CA" u="sng" dirty="0" smtClean="0"/>
              <a:t>Qu’est-ce que les avocats peuvent faire?</a:t>
            </a:r>
            <a:endParaRPr lang="en-CA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898136"/>
          </a:xfrm>
        </p:spPr>
        <p:txBody>
          <a:bodyPr>
            <a:normAutofit fontScale="92500"/>
          </a:bodyPr>
          <a:lstStyle/>
          <a:p>
            <a:r>
              <a:rPr lang="fr-CA" dirty="0" smtClean="0"/>
              <a:t>Parlez à l’interprète avant que la cause commence pour :</a:t>
            </a:r>
            <a:endParaRPr lang="en-CA" dirty="0" smtClean="0"/>
          </a:p>
          <a:p>
            <a:pPr lvl="1"/>
            <a:r>
              <a:rPr lang="fr-CA" dirty="0" smtClean="0"/>
              <a:t>se présenter</a:t>
            </a:r>
            <a:endParaRPr lang="en-CA" dirty="0" smtClean="0"/>
          </a:p>
          <a:p>
            <a:pPr lvl="1"/>
            <a:r>
              <a:rPr lang="fr-CA" dirty="0" smtClean="0"/>
              <a:t>mettre l’interprète en contact avec l’accusé (avec des instructions)</a:t>
            </a:r>
            <a:endParaRPr lang="en-CA" dirty="0" smtClean="0"/>
          </a:p>
          <a:p>
            <a:pPr lvl="1"/>
            <a:r>
              <a:rPr lang="fr-CA" dirty="0" smtClean="0"/>
              <a:t>l’informer de la nature de la cause et</a:t>
            </a:r>
            <a:endParaRPr lang="en-CA" dirty="0" smtClean="0"/>
          </a:p>
          <a:p>
            <a:pPr lvl="1"/>
            <a:r>
              <a:rPr lang="fr-CA" dirty="0" smtClean="0"/>
              <a:t>vérifier le vocabulaire anticipé</a:t>
            </a:r>
            <a:endParaRPr lang="en-CA" dirty="0" smtClean="0"/>
          </a:p>
          <a:p>
            <a:r>
              <a:rPr lang="fr-CA" dirty="0" smtClean="0"/>
              <a:t>Pendant la comparution :</a:t>
            </a:r>
            <a:endParaRPr lang="en-CA" dirty="0" smtClean="0"/>
          </a:p>
          <a:p>
            <a:pPr lvl="1"/>
            <a:r>
              <a:rPr lang="fr-CA" dirty="0" smtClean="0"/>
              <a:t>Laissez du temps à l’interprète pour interpréter</a:t>
            </a:r>
          </a:p>
          <a:p>
            <a:pPr lvl="1"/>
            <a:r>
              <a:rPr lang="fr-CA" dirty="0" smtClean="0"/>
              <a:t>Rappelez a l’interprète d’interpréter s’il reste là muet. </a:t>
            </a:r>
            <a:endParaRPr lang="en-CA" dirty="0" smtClean="0"/>
          </a:p>
          <a:p>
            <a:pPr lvl="1"/>
            <a:r>
              <a:rPr lang="fr-CA" dirty="0" smtClean="0"/>
              <a:t>Vérifiez si l’interprète restera avec l’accusé lorsqu’il reçoit les documents ou qu’il se présente à</a:t>
            </a:r>
            <a:r>
              <a:rPr lang="en-CA" dirty="0" smtClean="0"/>
              <a:t> </a:t>
            </a:r>
            <a:r>
              <a:rPr lang="fr-CA" dirty="0" smtClean="0"/>
              <a:t>l’agent de probation</a:t>
            </a:r>
            <a:endParaRPr lang="en-CA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991600" cy="1066800"/>
          </a:xfrm>
        </p:spPr>
        <p:txBody>
          <a:bodyPr>
            <a:normAutofit fontScale="90000"/>
          </a:bodyPr>
          <a:lstStyle/>
          <a:p>
            <a:r>
              <a:rPr lang="fr-CA" sz="3600" u="sng" dirty="0" smtClean="0"/>
              <a:t>Ce que les interprètes veulent que vous sachiez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S’incliner – pourquoi et pourquoi pas?</a:t>
            </a:r>
            <a:endParaRPr lang="en-CA" sz="3200" dirty="0" smtClean="0"/>
          </a:p>
          <a:p>
            <a:r>
              <a:rPr lang="fr-CA" sz="3200" dirty="0" smtClean="0"/>
              <a:t>On ne peut pas tout savoir! Des livres, tablettes, et ordinateurs ont leur place à la cour.</a:t>
            </a:r>
          </a:p>
          <a:p>
            <a:r>
              <a:rPr lang="fr-CA" sz="3200" dirty="0" smtClean="0"/>
              <a:t>À un moment donné, la pause s’impose.</a:t>
            </a:r>
            <a:endParaRPr lang="en-CA" sz="3200" dirty="0" smtClean="0"/>
          </a:p>
          <a:p>
            <a:r>
              <a:rPr lang="fr-CA" sz="3200" dirty="0" smtClean="0"/>
              <a:t>Ce sont des interprètes – pas de traducteurs.</a:t>
            </a:r>
            <a:endParaRPr lang="en-CA" sz="3200" dirty="0" smtClean="0"/>
          </a:p>
          <a:p>
            <a:r>
              <a:rPr lang="fr-CA" sz="3200" dirty="0" smtClean="0"/>
              <a:t>Ils sont en train de faire de leur mieux!</a:t>
            </a:r>
            <a:endParaRPr lang="en-CA" sz="3200" dirty="0" smtClean="0"/>
          </a:p>
        </p:txBody>
      </p:sp>
      <p:pic>
        <p:nvPicPr>
          <p:cNvPr id="10242" name="Picture 2" descr="C:\Users\sprithipaul\AppData\Local\Microsoft\Windows\INetCache\IE\N7PD8NVO\books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733800"/>
            <a:ext cx="762000" cy="62738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1648</TotalTime>
  <Words>153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Courier New</vt:lpstr>
      <vt:lpstr>Georgia</vt:lpstr>
      <vt:lpstr>Trebuchet MS</vt:lpstr>
      <vt:lpstr>Wingdings 2</vt:lpstr>
      <vt:lpstr>Urban</vt:lpstr>
      <vt:lpstr>Travailler avec des interprètes  à la cour</vt:lpstr>
      <vt:lpstr>Mettez-vous à sa place </vt:lpstr>
      <vt:lpstr>Qu’est-ce que le juge peut faire?</vt:lpstr>
      <vt:lpstr>Qu’est-ce que les avocats peuvent faire?</vt:lpstr>
      <vt:lpstr>Ce que les interprètes veulent que vous sachiez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 Interpretation Workshop</dc:title>
  <dc:creator>sprithipaul</dc:creator>
  <cp:lastModifiedBy>Gérard</cp:lastModifiedBy>
  <cp:revision>49</cp:revision>
  <dcterms:created xsi:type="dcterms:W3CDTF">2016-04-26T20:20:39Z</dcterms:created>
  <dcterms:modified xsi:type="dcterms:W3CDTF">2016-07-05T13:52:12Z</dcterms:modified>
</cp:coreProperties>
</file>